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79" r:id="rId4"/>
    <p:sldId id="281" r:id="rId5"/>
    <p:sldId id="28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48643E70-2CA3-4963-AD24-CA97AB1FCD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3594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4914BF6-A0FD-4C29-827B-6B890CDC7FF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8913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B8F4E5E4-6A9D-4F86-B59E-C1321F0CF348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C633F026-E379-4E38-84BF-286BD7A37D02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1A11ABD-8718-4A33-9FEE-E3AD4C021D1A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ECDADDF-3824-4E71-80CD-75E2F23FA055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F7BF7ACF-6429-4536-8583-255A9CB9BCA6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07922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07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9" r:id="rId1"/>
    <p:sldLayoutId id="21474838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H082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主十架之下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BENEATH THE CROSS OF JESUS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5270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我何喜歡能站立，在主十架之下：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Beneath the cross of Jesus, I fain would take my stand,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猶如強大磐石蔭庇  疲倦困苦之涯，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The shadow of a mighty Rock within a weary land;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猶如荒涼曠野居所，猶如路旁涼亭；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A home within the wilderness, a rest upon the way;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得以卸下肩頭重擔，得免炎日侵凌。</a:t>
            </a:r>
          </a:p>
          <a:p>
            <a:pPr algn="ctr">
              <a:spcBef>
                <a:spcPts val="0"/>
              </a:spcBef>
            </a:pPr>
            <a:r>
              <a:rPr lang="en-US" altLang="zh-TW" sz="2600" dirty="0"/>
              <a:t>From the burning of the noontide heat, and the burden of the 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這是安全的蔭庇，可靠的避難所，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safe and happy shelter! Oh, refuge tried and sweet!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是天的愛和天的義  彼此相遇之處；</a:t>
            </a:r>
          </a:p>
          <a:p>
            <a:pPr algn="ctr">
              <a:spcBef>
                <a:spcPts val="0"/>
              </a:spcBef>
            </a:pPr>
            <a:r>
              <a:rPr lang="en-US" altLang="zh-TW" sz="2600" dirty="0"/>
              <a:t>Oh, trusting place where heaven’s love and heaven’s justice meet.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當日雅各流落曠野，夢見奇妙異景，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As to the holy patriarch that wondrous dream was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主的十架今日於我，亦像梯通天庭。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seems my Savior’s cross to me, a ladder up to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安臥在主十架下，如臥天父懷中，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lies beneath its shadow, but on the farther side,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地獄之門深廣可怖，從無滿足之日；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darkness of an awful grave that gapes both deep and wide;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十架站於生死之間，伸出拯救兩臂，</a:t>
            </a:r>
          </a:p>
          <a:p>
            <a:pPr algn="ctr">
              <a:spcBef>
                <a:spcPts val="0"/>
              </a:spcBef>
            </a:pPr>
            <a:r>
              <a:rPr lang="en-US" altLang="zh-TW" sz="2500" dirty="0"/>
              <a:t>And there between us stands the cross, two arms outstretched to save,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引我安然進入天門，勝過死亡權勢。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Like a watchman set to guard the way from that eternal grave.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有時我眼能看見，在主十架之上，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Upon that cross of Jesus mine eye at times can see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有位為我忍受罪刑，流血、流水而亡；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very dying form of One, Who suffered there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我從我的震驚心懷，流淚認二奇事：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from my smitten heart, with tears, two wonders I confess,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一是，祂愛無法測量；一是，我的不值。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wonders of His glorious love, and my own worthlessness.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十架，我以祢蔭庇，作我永遠住處；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take, O cross, Thy shadow   for my abiding place;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我不要求其他親密，除祂親密之外。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ask no other sunshine than   the sunshine of His face;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不論利益或是損失，對我均成無有；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Content to let the world go by   to know no gain nor loss,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我的自己是我羞恥，十架是我榮耀。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sinful self my only shame, my glory all the cross.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568</TotalTime>
  <Words>539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H082  主十架之下  BENEATH THE CROSS OF JESUS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H082 主十架之下 BENEATH THE CROSS OF JESUS</dc:title>
  <dc:subject>Hymnary 聖徒詩歌</dc:subject>
  <dc:creator>Elizabeth C. Clephane</dc:creator>
  <cp:lastModifiedBy>Timothy Liang</cp:lastModifiedBy>
  <cp:revision>70</cp:revision>
  <dcterms:created xsi:type="dcterms:W3CDTF">2001-04-19T19:07:54Z</dcterms:created>
  <dcterms:modified xsi:type="dcterms:W3CDTF">2017-08-01T21:39:12Z</dcterms:modified>
</cp:coreProperties>
</file>